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7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7" r:id="rId24"/>
    <p:sldId id="279" r:id="rId25"/>
    <p:sldId id="280" r:id="rId26"/>
    <p:sldId id="278" r:id="rId27"/>
    <p:sldId id="281" r:id="rId28"/>
    <p:sldId id="282" r:id="rId29"/>
    <p:sldId id="283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>
        <p:scale>
          <a:sx n="53" d="100"/>
          <a:sy n="53" d="100"/>
        </p:scale>
        <p:origin x="-80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5CE75-E539-469E-B0AA-B075561D048D}" type="datetimeFigureOut">
              <a:rPr lang="es-MX" smtClean="0"/>
              <a:pPr/>
              <a:t>15/09/2014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93F2A-7497-4AB6-A21C-F04887D5DB9E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3" name="Rectangle 2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57000">
                  <a:srgbClr val="156B13"/>
                </a:gs>
                <a:gs pos="35273">
                  <a:srgbClr val="156B13"/>
                </a:gs>
                <a:gs pos="22182">
                  <a:srgbClr val="156B13"/>
                </a:gs>
                <a:gs pos="8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7" name="Parallelogram 6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>
              <a:gsLst>
                <a:gs pos="0">
                  <a:srgbClr val="DDEBCF">
                    <a:lumMod val="41000"/>
                  </a:srgbClr>
                </a:gs>
                <a:gs pos="28000">
                  <a:srgbClr val="9CB86E"/>
                </a:gs>
                <a:gs pos="95000">
                  <a:srgbClr val="156B1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1196752"/>
            <a:ext cx="5898281" cy="5142185"/>
            <a:chOff x="1259632" y="908720"/>
            <a:chExt cx="6848892" cy="5358209"/>
          </a:xfrm>
        </p:grpSpPr>
        <p:sp>
          <p:nvSpPr>
            <p:cNvPr id="3" name="2 Rectángulo"/>
            <p:cNvSpPr/>
            <p:nvPr/>
          </p:nvSpPr>
          <p:spPr>
            <a:xfrm>
              <a:off x="5941979" y="5785869"/>
              <a:ext cx="21665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182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409381"/>
              <a:ext cx="6820600" cy="2212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Exemple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d’insertion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corrections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entre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deux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affirmations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124744"/>
            <a:ext cx="62646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Évitez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coller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étiquettes</a:t>
            </a:r>
            <a:endParaRPr lang="es-MX" sz="3200" b="1" dirty="0" smtClean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  <a:p>
            <a:endParaRPr lang="es-MX" sz="3200" dirty="0">
              <a:latin typeface="Arial" pitchFamily="34" charset="0"/>
              <a:cs typeface="Arial" pitchFamily="34" charset="0"/>
            </a:endParaRPr>
          </a:p>
          <a:p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parlez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vos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faites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-le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un cadre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positif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Soyez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prudent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ce que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dites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aux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amis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sujet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vos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surtout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entendre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1268760"/>
            <a:ext cx="6480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Afirme los hechos: no asesine</a:t>
            </a:r>
          </a:p>
          <a:p>
            <a:pPr algn="ctr"/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el carácter</a:t>
            </a:r>
          </a:p>
          <a:p>
            <a:endParaRPr lang="es-MX" sz="3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correction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présentez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simplement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faits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lieu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d’assassiner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son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caractère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052736"/>
            <a:ext cx="62646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137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Les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mots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“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toujours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” et “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jamais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”,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attachés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au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comportement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négatif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d’un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enfant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,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assassinent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le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caractère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1052736"/>
            <a:ext cx="597666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façon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dont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mots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peuvent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éliciter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réponse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2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000" dirty="0" smtClean="0">
                <a:latin typeface="Arial" pitchFamily="34" charset="0"/>
                <a:cs typeface="Arial" pitchFamily="34" charset="0"/>
              </a:rPr>
              <a:t>À mesure que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grandissent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parfois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comprennent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pourquoi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réagissent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come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Généralement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cause du ton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voix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des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qu’emploient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403648" y="1196752"/>
            <a:ext cx="6114305" cy="5142185"/>
            <a:chOff x="1008792" y="908720"/>
            <a:chExt cx="7099732" cy="5358209"/>
          </a:xfrm>
        </p:grpSpPr>
        <p:sp>
          <p:nvSpPr>
            <p:cNvPr id="4" name="3 Rectángulo"/>
            <p:cNvSpPr/>
            <p:nvPr/>
          </p:nvSpPr>
          <p:spPr>
            <a:xfrm>
              <a:off x="5941979" y="5785869"/>
              <a:ext cx="21665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184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008792" y="2409381"/>
              <a:ext cx="7071440" cy="8017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Modèle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personnalité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8" name="Rectangle 7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268760"/>
            <a:ext cx="61206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Parlez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manière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dont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aimeriez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parlent</a:t>
            </a:r>
            <a:r>
              <a:rPr lang="es-MX" sz="28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souvent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plus sensibles que 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adultes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Essayez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substituer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nom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celui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allez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corriger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1196752"/>
            <a:ext cx="5898281" cy="5142186"/>
            <a:chOff x="1259632" y="908720"/>
            <a:chExt cx="6848892" cy="5358210"/>
          </a:xfrm>
        </p:grpSpPr>
        <p:sp>
          <p:nvSpPr>
            <p:cNvPr id="3" name="2 Rectángulo"/>
            <p:cNvSpPr/>
            <p:nvPr/>
          </p:nvSpPr>
          <p:spPr>
            <a:xfrm>
              <a:off x="4938619" y="5785870"/>
              <a:ext cx="316990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Pages</a:t>
              </a:r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185</a:t>
              </a:r>
              <a:r>
                <a:rPr lang="es-ES" sz="2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- 187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409381"/>
              <a:ext cx="6820600" cy="8017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Les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valeurs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Dieu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840769"/>
            <a:ext cx="62547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Bible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déclare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nous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observe et se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réjouit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notre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intégrité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(1 </a:t>
            </a:r>
            <a:r>
              <a:rPr lang="es-MX" sz="2000" i="1" dirty="0" err="1" smtClean="0">
                <a:latin typeface="Arial" pitchFamily="34" charset="0"/>
                <a:cs typeface="Arial" pitchFamily="34" charset="0"/>
              </a:rPr>
              <a:t>Chroniques</a:t>
            </a: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 29.17)</a:t>
            </a:r>
            <a:endParaRPr lang="es-MX" sz="28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Recherchez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jour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qualités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pieuses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caractère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chez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faites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-lui savoir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quel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point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appréciez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ces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traits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Recherchez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chez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traits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caractère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valorise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dites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-le lui.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1196752"/>
            <a:ext cx="57606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Apprenez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réfléchir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avant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parler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apprennent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paroles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puissance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Ce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disent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édifier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détruire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autrui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83768" y="1751325"/>
            <a:ext cx="61206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 </a:t>
            </a:r>
            <a:r>
              <a:rPr lang="es-MX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pouvoir</a:t>
            </a:r>
            <a: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des </a:t>
            </a:r>
            <a:r>
              <a:rPr lang="es-MX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mots</a:t>
            </a:r>
            <a:endParaRPr lang="es-MX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MX" sz="4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452320" y="5486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ntigoniBd" pitchFamily="34" charset="0"/>
              </a:rPr>
              <a:t>Capítulo 13</a:t>
            </a:r>
            <a:endParaRPr lang="es-MX" dirty="0">
              <a:latin typeface="AntigoniBd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96" y="6115943"/>
            <a:ext cx="9145016" cy="769441"/>
            <a:chOff x="35496" y="6115943"/>
            <a:chExt cx="9145016" cy="769441"/>
          </a:xfrm>
        </p:grpSpPr>
        <p:sp>
          <p:nvSpPr>
            <p:cNvPr id="5" name="TextBox 4"/>
            <p:cNvSpPr txBox="1"/>
            <p:nvPr/>
          </p:nvSpPr>
          <p:spPr>
            <a:xfrm>
              <a:off x="7144377" y="6361583"/>
              <a:ext cx="2036135" cy="2616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1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496" y="6115943"/>
              <a:ext cx="2232248" cy="76944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i="1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 </a:t>
              </a:r>
            </a:p>
            <a:p>
              <a:pPr algn="ctr"/>
              <a:r>
                <a:rPr lang="fr-FR" sz="1200" dirty="0" smtClean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MINISTÈRE AUPRÈS DES ENFANTS</a:t>
              </a:r>
              <a:endPara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12" name="Rectangle 11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546914"/>
            <a:ext cx="6048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Par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ailleurs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savoir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paroles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blesser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sévèrement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Enseignez-leur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considérer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sentiments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autres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835696" y="1016144"/>
            <a:ext cx="576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Enseignez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embêter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Si un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insécure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molester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lui une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façon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tenter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contrôler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autrui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et de se sentir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puissant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Quelle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soit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raison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l’abus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l’arrêter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1474906"/>
            <a:ext cx="59766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foyer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endroit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sécure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Voici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règle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: “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pouvez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faire du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tort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autrui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”.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Enseignez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observer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réactions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autres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paroles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35696" y="1136933"/>
            <a:ext cx="57606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Si un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groupe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commmence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triste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fâché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enseignez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arrêter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immédiatement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ce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disaient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et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s’excuser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 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et 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actes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d’irrespect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corrigés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979712" y="980728"/>
            <a:ext cx="5760640" cy="468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Enseignez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juger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autres</a:t>
            </a:r>
            <a:r>
              <a:rPr lang="es-MX" sz="36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s-MX" sz="105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d’enseigner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juger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se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familiariser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situation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afin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comprendre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 </a:t>
            </a:r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1124744"/>
            <a:ext cx="604867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cruels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produisent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douleur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psychologique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blessant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sentiments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des gens), à la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d’un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poignard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produisant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douleur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physique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 Les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cruels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faire que la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sente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tellement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sans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point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désirer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mort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1330890"/>
            <a:ext cx="60486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À  mesure que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grandissent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faudrait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critique non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seulement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blessent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moment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présent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également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produire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blessure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toute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la vie.</a:t>
            </a:r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980728"/>
            <a:ext cx="60486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sept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années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mentionnez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bientôt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futur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entendront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quelqu’un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parler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mal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Enseignez-leur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maintenir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fermes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faveur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des plus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faibles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1124744"/>
            <a:ext cx="6408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Enseignez-leur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aussi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des gens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parleront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mal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spéciaux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yeux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parce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êtres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créés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son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image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choisir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se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laisser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non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affecter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par ce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disent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autres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 </a:t>
            </a:r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412776"/>
            <a:ext cx="66247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Paroles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raniment</a:t>
            </a:r>
            <a:r>
              <a:rPr lang="es-MX" sz="32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2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courage</a:t>
            </a:r>
            <a:endParaRPr lang="es-MX" sz="3200" b="1" dirty="0" smtClean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  <a:p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découragent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d’entendre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paroles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d’encouragement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entendre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répéter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plusieurs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fois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phrases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pouvant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se  convertir,  en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paroles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d’autoaffirmation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1700808"/>
            <a:ext cx="61206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fr-FR" sz="4800" i="1" dirty="0" smtClean="0"/>
              <a:t>Celui </a:t>
            </a:r>
            <a:r>
              <a:rPr lang="fr-FR" sz="4800" i="1" dirty="0"/>
              <a:t>qui garde sa bouche et sa langue </a:t>
            </a:r>
            <a:r>
              <a:rPr lang="fr-FR" sz="4800" i="1" dirty="0" smtClean="0"/>
              <a:t>garde </a:t>
            </a:r>
            <a:r>
              <a:rPr lang="fr-FR" sz="4800" i="1" dirty="0"/>
              <a:t>son âme de la </a:t>
            </a:r>
            <a:r>
              <a:rPr lang="fr-FR" sz="4800" i="1" dirty="0" smtClean="0"/>
              <a:t>détresse</a:t>
            </a:r>
            <a:r>
              <a:rPr lang="es-MX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</a:t>
            </a:r>
          </a:p>
          <a:p>
            <a:endParaRPr lang="es-MX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MX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Proverbes</a:t>
            </a:r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21.23)</a:t>
            </a:r>
            <a:endParaRPr lang="es-ES_tradnl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 rot="19997692">
            <a:off x="11721241" y="781738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13" name="Rectangle 12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619672" y="1196752"/>
            <a:ext cx="5970289" cy="4926161"/>
            <a:chOff x="1259632" y="908720"/>
            <a:chExt cx="6932504" cy="5133111"/>
          </a:xfrm>
        </p:grpSpPr>
        <p:sp>
          <p:nvSpPr>
            <p:cNvPr id="4" name="3 Rectángulo"/>
            <p:cNvSpPr/>
            <p:nvPr/>
          </p:nvSpPr>
          <p:spPr>
            <a:xfrm>
              <a:off x="6025592" y="5560771"/>
              <a:ext cx="2166544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193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259632" y="2409381"/>
              <a:ext cx="6820600" cy="801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Des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Mots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qui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stimulent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8" name="Rectangle 7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1196752"/>
            <a:ext cx="5873916" cy="4926162"/>
            <a:chOff x="1259632" y="908720"/>
            <a:chExt cx="6820600" cy="5133111"/>
          </a:xfrm>
        </p:grpSpPr>
        <p:sp>
          <p:nvSpPr>
            <p:cNvPr id="3" name="2 Rectángulo"/>
            <p:cNvSpPr/>
            <p:nvPr/>
          </p:nvSpPr>
          <p:spPr>
            <a:xfrm>
              <a:off x="5858366" y="5560771"/>
              <a:ext cx="21665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194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409381"/>
              <a:ext cx="6820600" cy="1507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Des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Proverbes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qui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stimulent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1196752"/>
            <a:ext cx="6048673" cy="5142186"/>
            <a:chOff x="1259632" y="908720"/>
            <a:chExt cx="7023521" cy="5358210"/>
          </a:xfrm>
        </p:grpSpPr>
        <p:sp>
          <p:nvSpPr>
            <p:cNvPr id="3" name="2 Rectángulo"/>
            <p:cNvSpPr/>
            <p:nvPr/>
          </p:nvSpPr>
          <p:spPr>
            <a:xfrm>
              <a:off x="6109208" y="5785870"/>
              <a:ext cx="21739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195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409381"/>
              <a:ext cx="6820600" cy="2212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Principes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à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appliquer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au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sein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famille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1016144"/>
            <a:ext cx="58326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possèdent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pouvoir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incroyable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heureux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très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inconfortables! </a:t>
            </a: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transmettre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autant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message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d’amour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d’indifférence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colère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rejet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mots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inspirer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encourager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   	       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l’opposé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 	               	    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décourager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détruire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11" name="Rectangle 10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9711" y="1052736"/>
            <a:ext cx="585962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Surveillez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langage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et le ton de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voix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assurer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humilier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par ce que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dites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montrez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l’intérêt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ce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passe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surtout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ce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blesse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sentiments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démontrez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quel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point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valorisez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052736"/>
            <a:ext cx="626469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136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28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Ne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jamais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rien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dire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aux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enfants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qu’ils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n’aimeraient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pas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que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quelqu’un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d’autre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vous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dise</a:t>
            </a:r>
            <a:r>
              <a:rPr lang="es-ES" sz="40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619672" y="1196752"/>
            <a:ext cx="5898281" cy="5142185"/>
            <a:chOff x="1259632" y="908720"/>
            <a:chExt cx="6848892" cy="5358209"/>
          </a:xfrm>
        </p:grpSpPr>
        <p:sp>
          <p:nvSpPr>
            <p:cNvPr id="4" name="3 Rectángulo"/>
            <p:cNvSpPr/>
            <p:nvPr/>
          </p:nvSpPr>
          <p:spPr>
            <a:xfrm>
              <a:off x="5941979" y="5785869"/>
              <a:ext cx="21665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178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259632" y="2780928"/>
              <a:ext cx="6820600" cy="1507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Un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exemple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du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pouvoir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mots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8" name="Rectangle 7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902325"/>
            <a:ext cx="59766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9900"/>
                </a:solidFill>
              </a:rPr>
              <a:t>Les </a:t>
            </a:r>
            <a:r>
              <a:rPr lang="es-MX" sz="3200" b="1" dirty="0" err="1" smtClean="0">
                <a:solidFill>
                  <a:srgbClr val="FF9900"/>
                </a:solidFill>
              </a:rPr>
              <a:t>attentes</a:t>
            </a:r>
            <a:r>
              <a:rPr lang="es-MX" sz="3200" b="1" dirty="0" smtClean="0">
                <a:solidFill>
                  <a:srgbClr val="FF9900"/>
                </a:solidFill>
              </a:rPr>
              <a:t> </a:t>
            </a:r>
            <a:r>
              <a:rPr lang="es-MX" sz="3200" b="1" dirty="0" err="1" smtClean="0">
                <a:solidFill>
                  <a:srgbClr val="FF9900"/>
                </a:solidFill>
              </a:rPr>
              <a:t>négatives</a:t>
            </a:r>
            <a:r>
              <a:rPr lang="es-MX" sz="3200" b="1" dirty="0" smtClean="0">
                <a:solidFill>
                  <a:srgbClr val="FF9900"/>
                </a:solidFill>
              </a:rPr>
              <a:t>          </a:t>
            </a:r>
            <a:r>
              <a:rPr lang="es-MX" sz="3200" b="1" dirty="0" err="1" smtClean="0">
                <a:solidFill>
                  <a:srgbClr val="FF9900"/>
                </a:solidFill>
              </a:rPr>
              <a:t>détruisent</a:t>
            </a:r>
            <a:r>
              <a:rPr lang="es-MX" sz="3200" b="1" dirty="0" smtClean="0">
                <a:solidFill>
                  <a:srgbClr val="FF9900"/>
                </a:solidFill>
              </a:rPr>
              <a:t> le </a:t>
            </a:r>
            <a:r>
              <a:rPr lang="es-MX" sz="3200" b="1" dirty="0" err="1" smtClean="0">
                <a:solidFill>
                  <a:srgbClr val="FF9900"/>
                </a:solidFill>
              </a:rPr>
              <a:t>courage</a:t>
            </a:r>
            <a:endParaRPr lang="es-MX" sz="3200" b="1" dirty="0" smtClean="0">
              <a:solidFill>
                <a:srgbClr val="FF9900"/>
              </a:solidFill>
            </a:endParaRPr>
          </a:p>
          <a:p>
            <a:pPr algn="ctr"/>
            <a:endParaRPr lang="es-MX" sz="1600" dirty="0" smtClean="0"/>
          </a:p>
          <a:p>
            <a:pPr algn="ctr"/>
            <a:r>
              <a:rPr lang="es-MX" sz="3200" dirty="0" err="1" smtClean="0"/>
              <a:t>Vous</a:t>
            </a:r>
            <a:r>
              <a:rPr lang="es-MX" sz="3200" dirty="0" smtClean="0"/>
              <a:t> </a:t>
            </a:r>
            <a:r>
              <a:rPr lang="es-MX" sz="3200" dirty="0" err="1" smtClean="0"/>
              <a:t>devez</a:t>
            </a:r>
            <a:r>
              <a:rPr lang="es-MX" sz="3200" dirty="0" smtClean="0"/>
              <a:t> </a:t>
            </a:r>
            <a:r>
              <a:rPr lang="es-MX" sz="3200" dirty="0" err="1" smtClean="0"/>
              <a:t>veiller</a:t>
            </a:r>
            <a:r>
              <a:rPr lang="es-MX" sz="3200" dirty="0" smtClean="0"/>
              <a:t> à </a:t>
            </a:r>
            <a:r>
              <a:rPr lang="es-MX" sz="3200" dirty="0" err="1" smtClean="0"/>
              <a:t>ne</a:t>
            </a:r>
            <a:r>
              <a:rPr lang="es-MX" sz="3200" dirty="0" smtClean="0"/>
              <a:t> </a:t>
            </a:r>
            <a:r>
              <a:rPr lang="es-MX" sz="3200" dirty="0" err="1" smtClean="0"/>
              <a:t>pas</a:t>
            </a:r>
            <a:r>
              <a:rPr lang="es-MX" sz="3200" dirty="0" smtClean="0"/>
              <a:t> </a:t>
            </a:r>
            <a:r>
              <a:rPr lang="es-MX" sz="3200" dirty="0" err="1" smtClean="0"/>
              <a:t>communiquer</a:t>
            </a:r>
            <a:r>
              <a:rPr lang="es-MX" sz="3200" dirty="0" smtClean="0"/>
              <a:t> des </a:t>
            </a:r>
            <a:r>
              <a:rPr lang="es-MX" sz="3200" dirty="0" err="1" smtClean="0"/>
              <a:t>attentes</a:t>
            </a:r>
            <a:r>
              <a:rPr lang="es-MX" sz="3200" dirty="0" smtClean="0"/>
              <a:t> </a:t>
            </a:r>
            <a:r>
              <a:rPr lang="es-MX" sz="3200" dirty="0" err="1" smtClean="0"/>
              <a:t>négatives</a:t>
            </a:r>
            <a:r>
              <a:rPr lang="es-MX" sz="3200" dirty="0" smtClean="0"/>
              <a:t>.</a:t>
            </a:r>
          </a:p>
          <a:p>
            <a:pPr algn="ctr"/>
            <a:r>
              <a:rPr lang="es-MX" sz="3200" dirty="0" smtClean="0"/>
              <a:t>1- elles </a:t>
            </a:r>
            <a:r>
              <a:rPr lang="es-MX" sz="3200" dirty="0" err="1" smtClean="0"/>
              <a:t>font</a:t>
            </a:r>
            <a:r>
              <a:rPr lang="es-MX" sz="3200" dirty="0" smtClean="0"/>
              <a:t> </a:t>
            </a:r>
            <a:r>
              <a:rPr lang="es-MX" sz="3200" dirty="0" err="1" smtClean="0"/>
              <a:t>référence</a:t>
            </a:r>
            <a:r>
              <a:rPr lang="es-MX" sz="3200" dirty="0" smtClean="0"/>
              <a:t> à un </a:t>
            </a:r>
            <a:r>
              <a:rPr lang="es-MX" sz="3200" dirty="0" err="1" smtClean="0"/>
              <a:t>aspect</a:t>
            </a:r>
            <a:r>
              <a:rPr lang="es-MX" sz="3200" dirty="0" smtClean="0"/>
              <a:t> </a:t>
            </a:r>
            <a:r>
              <a:rPr lang="es-MX" sz="3200" dirty="0" err="1" smtClean="0"/>
              <a:t>négatif</a:t>
            </a:r>
            <a:r>
              <a:rPr lang="es-MX" sz="3200" dirty="0" smtClean="0"/>
              <a:t> de </a:t>
            </a:r>
            <a:r>
              <a:rPr lang="es-MX" sz="3200" dirty="0" err="1" smtClean="0"/>
              <a:t>l’enfant</a:t>
            </a:r>
            <a:r>
              <a:rPr lang="es-MX" sz="3200" dirty="0" smtClean="0"/>
              <a:t>.                          2- elles lui </a:t>
            </a:r>
            <a:r>
              <a:rPr lang="es-MX" sz="3200" dirty="0" err="1" smtClean="0"/>
              <a:t>collent</a:t>
            </a:r>
            <a:r>
              <a:rPr lang="es-MX" sz="3200" dirty="0" smtClean="0"/>
              <a:t> une </a:t>
            </a:r>
            <a:r>
              <a:rPr lang="es-MX" sz="3200" dirty="0" err="1" smtClean="0"/>
              <a:t>étiquette</a:t>
            </a:r>
            <a:r>
              <a:rPr lang="es-MX" sz="3200" dirty="0" smtClean="0"/>
              <a:t>.  3-  elles </a:t>
            </a:r>
            <a:r>
              <a:rPr lang="es-MX" sz="3200" dirty="0" err="1" smtClean="0"/>
              <a:t>utilisent</a:t>
            </a:r>
            <a:r>
              <a:rPr lang="es-MX" sz="3200" dirty="0" smtClean="0"/>
              <a:t> des </a:t>
            </a:r>
            <a:r>
              <a:rPr lang="es-MX" sz="3200" dirty="0" err="1" smtClean="0"/>
              <a:t>mots</a:t>
            </a:r>
            <a:r>
              <a:rPr lang="es-MX" sz="3200" dirty="0" smtClean="0"/>
              <a:t> “</a:t>
            </a:r>
            <a:r>
              <a:rPr lang="es-MX" sz="3200" dirty="0" err="1" smtClean="0"/>
              <a:t>toujours</a:t>
            </a:r>
            <a:r>
              <a:rPr lang="es-MX" sz="3200" dirty="0" smtClean="0"/>
              <a:t>” et “</a:t>
            </a:r>
            <a:r>
              <a:rPr lang="es-MX" sz="3200" dirty="0" err="1" smtClean="0"/>
              <a:t>jamais</a:t>
            </a:r>
            <a:r>
              <a:rPr lang="es-MX" sz="3200" dirty="0" smtClean="0"/>
              <a:t>”.</a:t>
            </a:r>
            <a:endParaRPr lang="es-MX" sz="3200" dirty="0"/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1124744"/>
            <a:ext cx="5832648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Insérez</a:t>
            </a:r>
            <a:r>
              <a:rPr lang="es-MX" sz="24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toute</a:t>
            </a:r>
            <a:r>
              <a:rPr lang="es-MX" sz="24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correction</a:t>
            </a:r>
            <a:r>
              <a:rPr lang="es-MX" sz="24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entre </a:t>
            </a:r>
            <a:r>
              <a:rPr lang="es-MX" sz="24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deux</a:t>
            </a:r>
            <a:r>
              <a:rPr lang="es-MX" sz="24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déclarations</a:t>
            </a:r>
            <a:r>
              <a:rPr lang="es-MX" sz="24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positives</a:t>
            </a:r>
          </a:p>
          <a:p>
            <a:endParaRPr lang="es-MX" sz="2400" dirty="0"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parfois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fermes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faisant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savoir à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accomplir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requise. </a:t>
            </a:r>
          </a:p>
          <a:p>
            <a:endParaRPr lang="es-MX" sz="9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aider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à se sentir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valorisés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moments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correction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suivez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règle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devez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dire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quelque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considérer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négative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présentez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avant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après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quelque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positif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maintenez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positif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le ton de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voix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4781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144377" y="6361583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417051"/>
            <a:ext cx="1512168" cy="468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fr-FR" b="1" dirty="0" smtClean="0"/>
              <a:t>Le</a:t>
            </a:r>
            <a:r>
              <a:rPr lang="fr-FR" dirty="0" smtClean="0"/>
              <a:t> </a:t>
            </a:r>
            <a:r>
              <a:rPr lang="fr-FR" b="1" dirty="0" smtClean="0"/>
              <a:t>Pouvoir</a:t>
            </a:r>
            <a:r>
              <a:rPr lang="fr-FR" dirty="0" smtClean="0"/>
              <a:t> des </a:t>
            </a:r>
            <a:r>
              <a:rPr lang="fr-FR" b="1" dirty="0" smtClean="0"/>
              <a:t>Mots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9997692">
            <a:off x="7382704" y="628172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4396</TotalTime>
  <Words>1428</Words>
  <Application>Microsoft Office PowerPoint</Application>
  <PresentationFormat>On-screen Show (4:3)</PresentationFormat>
  <Paragraphs>308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UMN</dc:creator>
  <cp:lastModifiedBy>Pamella Scott</cp:lastModifiedBy>
  <cp:revision>71</cp:revision>
  <dcterms:created xsi:type="dcterms:W3CDTF">2013-11-11T18:21:55Z</dcterms:created>
  <dcterms:modified xsi:type="dcterms:W3CDTF">2014-09-15T19:46:15Z</dcterms:modified>
</cp:coreProperties>
</file>